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21535-FA4C-4A3B-83BB-44B9E97C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781878"/>
            <a:ext cx="9905999" cy="500932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         </a:t>
            </a:r>
            <a:endParaRPr lang="ka-GE" sz="3200" dirty="0"/>
          </a:p>
          <a:p>
            <a:pPr marL="0" indent="0">
              <a:buNone/>
            </a:pPr>
            <a:r>
              <a:rPr lang="ka-GE" sz="3600" b="1" dirty="0">
                <a:solidFill>
                  <a:schemeClr val="bg1"/>
                </a:solidFill>
              </a:rPr>
              <a:t>        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ka-GE" sz="3600" b="1" dirty="0">
                <a:solidFill>
                  <a:schemeClr val="bg1"/>
                </a:solidFill>
              </a:rPr>
              <a:t>სსიპ   ასპინძის   მუნიციპალიტეტის </a:t>
            </a:r>
          </a:p>
          <a:p>
            <a:pPr marL="0" indent="0">
              <a:buNone/>
            </a:pPr>
            <a:r>
              <a:rPr lang="ka-GE" sz="3600" b="1" dirty="0">
                <a:solidFill>
                  <a:schemeClr val="bg1"/>
                </a:solidFill>
              </a:rPr>
              <a:t>     სოფელ  </a:t>
            </a:r>
            <a:r>
              <a:rPr lang="ka-GE" sz="3600" b="1" dirty="0" err="1">
                <a:solidFill>
                  <a:schemeClr val="bg1"/>
                </a:solidFill>
              </a:rPr>
              <a:t>ორგორის</a:t>
            </a:r>
            <a:r>
              <a:rPr lang="ka-GE" sz="3600" b="1" dirty="0">
                <a:solidFill>
                  <a:schemeClr val="bg1"/>
                </a:solidFill>
              </a:rPr>
              <a:t>  საჯარო სკოლა.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5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2F678-663D-4F0D-BCF0-40D0861AE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4887"/>
            <a:ext cx="9905999" cy="4956314"/>
          </a:xfrm>
        </p:spPr>
        <p:txBody>
          <a:bodyPr/>
          <a:lstStyle/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ka-GE" dirty="0"/>
              <a:t>                 </a:t>
            </a:r>
            <a:r>
              <a:rPr lang="en-US" dirty="0"/>
              <a:t>        </a:t>
            </a:r>
            <a:r>
              <a:rPr lang="ka-GE"/>
              <a:t>             </a:t>
            </a:r>
            <a:r>
              <a:rPr lang="en-US"/>
              <a:t> </a:t>
            </a:r>
            <a:r>
              <a:rPr lang="ka-GE" dirty="0"/>
              <a:t> </a:t>
            </a:r>
            <a:r>
              <a:rPr lang="ka-GE" sz="4800" b="1" dirty="0">
                <a:solidFill>
                  <a:schemeClr val="bg1"/>
                </a:solidFill>
              </a:rPr>
              <a:t>პროექტი</a:t>
            </a:r>
          </a:p>
          <a:p>
            <a:pPr marL="0" indent="0">
              <a:buNone/>
            </a:pPr>
            <a:r>
              <a:rPr lang="ka-GE" dirty="0"/>
              <a:t>                      </a:t>
            </a:r>
            <a:r>
              <a:rPr lang="ka-GE" sz="4800" b="1" dirty="0">
                <a:solidFill>
                  <a:schemeClr val="bg1"/>
                </a:solidFill>
              </a:rPr>
              <a:t>გალვანური  ელემენტი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7335C-E568-4292-9F9B-E505C9C45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25896"/>
            <a:ext cx="9098975" cy="68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21C798-B28E-4E37-AC3F-69126C27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45798"/>
            <a:ext cx="9032715" cy="67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EEF97-19C1-4570-804C-8B89BDF2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157270"/>
            <a:ext cx="5646254" cy="67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DB01E-29FC-4A32-A6A0-D351D5D3B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0"/>
            <a:ext cx="56462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577D86-059F-4935-A90A-D8FCCB8A5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530" y="71782"/>
            <a:ext cx="5434219" cy="67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4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7817-8381-4DB5-B022-EB83A3A0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556995"/>
          </a:xfrm>
        </p:spPr>
        <p:txBody>
          <a:bodyPr>
            <a:normAutofit/>
          </a:bodyPr>
          <a:lstStyle/>
          <a:p>
            <a:r>
              <a:rPr lang="ka-GE" dirty="0">
                <a:solidFill>
                  <a:schemeClr val="bg1"/>
                </a:solidFill>
              </a:rPr>
              <a:t>         </a:t>
            </a:r>
            <a:r>
              <a:rPr lang="ka-GE" sz="4400" dirty="0">
                <a:solidFill>
                  <a:schemeClr val="bg1"/>
                </a:solidFill>
              </a:rPr>
              <a:t>გმადლობთ ყურადღებისთვის</a:t>
            </a:r>
            <a:r>
              <a:rPr lang="ka-GE" sz="4400" dirty="0"/>
              <a:t> </a:t>
            </a:r>
            <a:br>
              <a:rPr lang="ka-GE" dirty="0"/>
            </a:br>
            <a:r>
              <a:rPr lang="ka-GE" dirty="0"/>
              <a:t>         </a:t>
            </a:r>
            <a:br>
              <a:rPr lang="ka-GE" dirty="0"/>
            </a:br>
            <a:r>
              <a:rPr lang="ka-GE" dirty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</TotalTime>
  <Words>23</Words>
  <Application>Microsoft Office PowerPoint</Application>
  <PresentationFormat>ფართოეკრანიანი</PresentationFormat>
  <Paragraphs>9</Paragraphs>
  <Slides>8</Slides>
  <Notes>0</Notes>
  <HiddenSlides>0</HiddenSlides>
  <MMClips>0</MMClips>
  <ScaleCrop>false</ScaleCrop>
  <HeadingPairs>
    <vt:vector size="6" baseType="variant">
      <vt:variant>
        <vt:lpstr>გამოყენებული შრიფტები</vt:lpstr>
      </vt:variant>
      <vt:variant>
        <vt:i4>3</vt:i4>
      </vt:variant>
      <vt:variant>
        <vt:lpstr>თემა</vt:lpstr>
      </vt:variant>
      <vt:variant>
        <vt:i4>1</vt:i4>
      </vt:variant>
      <vt:variant>
        <vt:lpstr>სლაიდების სათაურები</vt:lpstr>
      </vt:variant>
      <vt:variant>
        <vt:i4>8</vt:i4>
      </vt:variant>
    </vt:vector>
  </HeadingPairs>
  <TitlesOfParts>
    <vt:vector size="12" baseType="lpstr">
      <vt:lpstr>Arial</vt:lpstr>
      <vt:lpstr>Sylfaen</vt:lpstr>
      <vt:lpstr>Tw Cen MT</vt:lpstr>
      <vt:lpstr>Circuit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PowerPoint-ის პრეზენტაცია</vt:lpstr>
      <vt:lpstr>         გმადლობთ ყურადღებისთვის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AD9Orgori</dc:creator>
  <cp:lastModifiedBy>narimanidze.paata</cp:lastModifiedBy>
  <cp:revision>4</cp:revision>
  <dcterms:created xsi:type="dcterms:W3CDTF">2022-07-05T08:50:22Z</dcterms:created>
  <dcterms:modified xsi:type="dcterms:W3CDTF">2022-07-05T13:40:00Z</dcterms:modified>
</cp:coreProperties>
</file>